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998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3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56949"/>
            <a:ext cx="7477601" cy="1666399"/>
          </a:xfrm>
          <a:prstGeom prst="rect">
            <a:avLst/>
          </a:prstGeom>
          <a:noFill/>
          <a:ln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 smtClean="0">
                <a:gradFill flip="none" rotWithShape="1">
                  <a:gsLst>
                    <a:gs pos="17000">
                      <a:srgbClr val="3333FF"/>
                    </a:gs>
                    <a:gs pos="59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Bookman Old Style" panose="02050604050505020204" pitchFamily="18" charset="0"/>
                <a:ea typeface="p22-mackinac-pro" pitchFamily="34" charset="-122"/>
                <a:cs typeface="p22-mackinac-pro" pitchFamily="34" charset="-120"/>
              </a:rPr>
              <a:t>Introduction to </a:t>
            </a:r>
            <a:r>
              <a:rPr lang="en-US" sz="5249" b="1" kern="0" spc="-157" dirty="0" err="1" smtClean="0">
                <a:gradFill flip="none" rotWithShape="1">
                  <a:gsLst>
                    <a:gs pos="17000">
                      <a:srgbClr val="3333FF"/>
                    </a:gs>
                    <a:gs pos="59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Bookman Old Style" panose="02050604050505020204" pitchFamily="18" charset="0"/>
                <a:ea typeface="p22-mackinac-pro" pitchFamily="34" charset="-122"/>
                <a:cs typeface="p22-mackinac-pro" pitchFamily="34" charset="-120"/>
              </a:rPr>
              <a:t>AtliQ</a:t>
            </a:r>
            <a:r>
              <a:rPr lang="en-US" sz="5249" b="1" kern="0" spc="-157" dirty="0" smtClean="0">
                <a:gradFill flip="none" rotWithShape="1">
                  <a:gsLst>
                    <a:gs pos="17000">
                      <a:srgbClr val="3333FF"/>
                    </a:gs>
                    <a:gs pos="59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Bookman Old Style" panose="02050604050505020204" pitchFamily="18" charset="0"/>
                <a:ea typeface="p22-mackinac-pro" pitchFamily="34" charset="-122"/>
                <a:cs typeface="p22-mackinac-pro" pitchFamily="34" charset="-120"/>
              </a:rPr>
              <a:t> Hospitality</a:t>
            </a:r>
            <a:endParaRPr lang="en-US" sz="5249" dirty="0">
              <a:gradFill flip="none" rotWithShape="1">
                <a:gsLst>
                  <a:gs pos="17000">
                    <a:srgbClr val="3333FF"/>
                  </a:gs>
                  <a:gs pos="59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Bookman Old Style" panose="020506040505050202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AtliQ Hospitality is dedicated to providing exceptional experiences in the hospitality industry, offering luxurious accommodations, exquisite dining, and world-class amenities.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727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580340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578197"/>
            <a:ext cx="17285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Shalini Pal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39039"/>
            <a:ext cx="68516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57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Next Steps</a:t>
            </a:r>
            <a:endParaRPr lang="en-US" sz="4374" dirty="0">
              <a:gradFill>
                <a:gsLst>
                  <a:gs pos="57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2866668"/>
            <a:ext cx="4542115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Implementation Plan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 comprehensive strategy for executing recommended enhancements.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66668"/>
            <a:ext cx="4542115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096458"/>
            <a:ext cx="32649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Monitoring and Feedback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Establishing a system for ongoing performance evaluation and guest feedback monitoring.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95042"/>
            <a:ext cx="9306401" cy="1295400"/>
          </a:xfrm>
          <a:prstGeom prst="roundRect">
            <a:avLst>
              <a:gd name="adj" fmla="val 7719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324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Long-term Vision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805249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Aligning future initiatives with the overarching goals of AtliQ Hospitality.</a:t>
            </a: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90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Bookman Old Style" panose="02050604050505020204" pitchFamily="18" charset="0"/>
                <a:ea typeface="p22-mackinac-pro" pitchFamily="34" charset="-122"/>
                <a:cs typeface="p22-mackinac-pro" pitchFamily="34" charset="-120"/>
              </a:rPr>
              <a:t>Analysis </a:t>
            </a:r>
            <a:r>
              <a:rPr lang="en-US" sz="4374" b="1" kern="0" spc="-131" dirty="0">
                <a:gradFill>
                  <a:gsLst>
                    <a:gs pos="0">
                      <a:srgbClr val="3333FF"/>
                    </a:gs>
                    <a:gs pos="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Bookman Old Style" panose="02050604050505020204" pitchFamily="18" charset="0"/>
                <a:ea typeface="p22-mackinac-pro" pitchFamily="34" charset="-122"/>
                <a:cs typeface="p22-mackinac-pro" pitchFamily="34" charset="-120"/>
              </a:rPr>
              <a:t>Overview</a:t>
            </a:r>
            <a:endParaRPr lang="en-US" sz="4374" dirty="0">
              <a:gradFill>
                <a:gsLst>
                  <a:gs pos="0">
                    <a:srgbClr val="3333FF"/>
                  </a:gs>
                  <a:gs pos="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atin typeface="Bookman Old Style" panose="020506040505050202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188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Trends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7582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current trends shaping the hospitality industry.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024318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customer preferences and behavior.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3188851"/>
            <a:ext cx="27863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Performance Analysis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37582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key metrics to assess the success of AtliQ Hotels.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743932" y="502431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areas of improvement and growth opportunities.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449872" y="3188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Customer Feedback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449872" y="375820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customer input to gauge satisfaction and identify pain points.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449872" y="5024318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Seeking areas for enhancing the overall guest experience.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9169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1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Performance Indicators in the Project</a:t>
            </a:r>
            <a:endParaRPr lang="en-US" sz="4374" dirty="0"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1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924776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9128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Revenue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7170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financial performance and growth.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924776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59128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Occupancy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507170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room utilization and demand trends.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92477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59128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Guest Satisfaction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7170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Measuring overall guest experience and feedback.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924776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591288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Share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071705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competitiveness and industry positioning.</a:t>
            </a:r>
            <a:endParaRPr lang="en-US" sz="1750" dirty="0"/>
          </a:p>
        </p:txBody>
      </p:sp>
      <p:pic>
        <p:nvPicPr>
          <p:cNvPr id="17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19632"/>
            <a:ext cx="69294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1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Trends and Insights</a:t>
            </a:r>
            <a:endParaRPr lang="en-US" sz="4374" dirty="0"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1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313193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5278" y="3173611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208258"/>
            <a:ext cx="29178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Digital Transformation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68867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of technology on guest interactions and service delivery.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13193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4162" y="3173611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08258"/>
            <a:ext cx="30108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Sustainability Practices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68867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eco-friendly initiatives are influencing consumer choices.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524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131" y="4836914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4871561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Personalization and Customization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69916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the increasing demand for personalized guest experiences.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524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48369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871561"/>
            <a:ext cx="32432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35197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strong local connections for a more authentic guest experience.</a:t>
            </a:r>
            <a:endParaRPr lang="en-US" sz="1750" dirty="0"/>
          </a:p>
        </p:txBody>
      </p:sp>
      <p:pic>
        <p:nvPicPr>
          <p:cNvPr id="2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63616"/>
            <a:ext cx="71999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57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Performance of AtliQ Hotels</a:t>
            </a:r>
            <a:endParaRPr lang="en-US" sz="4374" dirty="0">
              <a:gradFill>
                <a:gsLst>
                  <a:gs pos="57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3402330"/>
            <a:ext cx="10554414" cy="2563654"/>
          </a:xfrm>
          <a:prstGeom prst="roundRect">
            <a:avLst>
              <a:gd name="adj" fmla="val 3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474379" y="3431349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355080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Occupancy Rate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5080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58%</a:t>
            </a:r>
            <a:endParaRPr lang="en-US" sz="2000" b="1" dirty="0"/>
          </a:p>
        </p:txBody>
      </p:sp>
      <p:sp>
        <p:nvSpPr>
          <p:cNvPr id="9" name="Shape 6"/>
          <p:cNvSpPr/>
          <p:nvPr/>
        </p:nvSpPr>
        <p:spPr>
          <a:xfrm>
            <a:off x="2045613" y="4047053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418790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Daily Rate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87904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18.10k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4684157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482500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per Available Room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82500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1709M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45613" y="5321260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67783" y="546211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46211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3.6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494365"/>
            <a:ext cx="93561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57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Customer Satisfaction and Feedback</a:t>
            </a:r>
            <a:endParaRPr lang="en-US" sz="4374" dirty="0">
              <a:gradFill>
                <a:gsLst>
                  <a:gs pos="57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4521994"/>
            <a:ext cx="3518059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0163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Guest Surveys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60163" y="6224349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Obtaining direct insights on guest satisfaction and areas for improvement.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4521994"/>
            <a:ext cx="3518178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78222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Online Reviews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778222" y="6224349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feedback and ratings on various online platforms.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4521994"/>
            <a:ext cx="3518178" cy="888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296400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Staff Interactions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9296400" y="6224349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Examining feedback related to staff behavior and responsiveness.</a:t>
            </a:r>
            <a:endParaRPr lang="en-US" sz="1750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65627" y="704612"/>
            <a:ext cx="64990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57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AtliQ data analysis report</a:t>
            </a:r>
            <a:endParaRPr lang="en-US" sz="4374" dirty="0">
              <a:gradFill>
                <a:gsLst>
                  <a:gs pos="57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843326"/>
            <a:ext cx="10554414" cy="50763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716958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74" y="1049536"/>
            <a:ext cx="13293926" cy="64272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37993" y="64855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458516"/>
            <a:ext cx="93622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gradFill>
                  <a:gsLst>
                    <a:gs pos="57000">
                      <a:srgbClr val="FF0000"/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Recommendations for Improvement</a:t>
            </a:r>
            <a:endParaRPr lang="en-US" sz="4374" dirty="0">
              <a:gradFill>
                <a:gsLst>
                  <a:gs pos="57000">
                    <a:srgbClr val="FF0000"/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sp>
        <p:nvSpPr>
          <p:cNvPr id="7" name="Shape 3"/>
          <p:cNvSpPr/>
          <p:nvPr/>
        </p:nvSpPr>
        <p:spPr>
          <a:xfrm>
            <a:off x="2349103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8" name="Shape 4"/>
          <p:cNvSpPr/>
          <p:nvPr/>
        </p:nvSpPr>
        <p:spPr>
          <a:xfrm>
            <a:off x="2621220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9" name="Shape 5"/>
          <p:cNvSpPr/>
          <p:nvPr/>
        </p:nvSpPr>
        <p:spPr>
          <a:xfrm>
            <a:off x="2121277" y="265973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308562" y="2701409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Training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188732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staff with targeted training to enhance service quality.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14" name="Shape 10"/>
          <p:cNvSpPr/>
          <p:nvPr/>
        </p:nvSpPr>
        <p:spPr>
          <a:xfrm>
            <a:off x="2121277" y="416206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279154" y="420374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4210645"/>
            <a:ext cx="32565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Technological Integration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469106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digital solutions to streamline guest interactions.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621220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19" name="Shape 15"/>
          <p:cNvSpPr/>
          <p:nvPr/>
        </p:nvSpPr>
        <p:spPr>
          <a:xfrm>
            <a:off x="2121277" y="566439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276415" y="5706070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593306" y="5712976"/>
            <a:ext cx="35925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Guest Experience Initiatives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593306" y="619339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new programs to elevate the overall guest experience.</a:t>
            </a:r>
            <a:endParaRPr lang="en-US" sz="1750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343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Inter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2024-04-04T03:46:19Z</dcterms:created>
  <dcterms:modified xsi:type="dcterms:W3CDTF">2024-04-04T06:29:18Z</dcterms:modified>
</cp:coreProperties>
</file>